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3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</p:sldIdLst>
  <p:sldSz cx="18288000" cy="10287000"/>
  <p:notesSz cx="6858000" cy="9144000"/>
  <p:embeddedFontLst>
    <p:embeddedFont>
      <p:font typeface="Helvetica World Bold" panose="020B0800040000020004" charset="-122"/>
      <p:bold r:id="rId27"/>
    </p:embeddedFont>
    <p:embeddedFont>
      <p:font typeface="Helvetica World" panose="020B05000400000200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Canva Sans" panose="020B05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584543" y="7634225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283248" y="-4518117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361897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25095" y="3041401"/>
            <a:ext cx="6104219" cy="6216899"/>
          </a:xfrm>
          <a:custGeom>
            <a:avLst/>
            <a:gdLst/>
            <a:ahLst/>
            <a:cxnLst/>
            <a:rect l="l" t="t" r="r" b="b"/>
            <a:pathLst>
              <a:path w="6104219" h="6216899">
                <a:moveTo>
                  <a:pt x="0" y="0"/>
                </a:moveTo>
                <a:lnTo>
                  <a:pt x="6104219" y="0"/>
                </a:lnTo>
                <a:lnTo>
                  <a:pt x="6104219" y="6216899"/>
                </a:lnTo>
                <a:lnTo>
                  <a:pt x="0" y="621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458" b="-15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58686" y="3041401"/>
            <a:ext cx="5093610" cy="6216899"/>
          </a:xfrm>
          <a:custGeom>
            <a:avLst/>
            <a:gdLst/>
            <a:ahLst/>
            <a:cxnLst/>
            <a:rect l="l" t="t" r="r" b="b"/>
            <a:pathLst>
              <a:path w="5093610" h="6216899">
                <a:moveTo>
                  <a:pt x="0" y="0"/>
                </a:moveTo>
                <a:lnTo>
                  <a:pt x="5093609" y="0"/>
                </a:lnTo>
                <a:lnTo>
                  <a:pt x="5093609" y="6216899"/>
                </a:lnTo>
                <a:lnTo>
                  <a:pt x="0" y="621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85850"/>
            <a:ext cx="18326518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50"/>
              </a:lnSpc>
            </a:pPr>
            <a:r>
              <a:rPr lang="en-US" sz="650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CHECKING OF SURVEY QUESTIONNAIRE</a:t>
            </a:r>
            <a:endParaRPr lang="en-US" sz="650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24976" y="3320274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4" y="0"/>
                </a:lnTo>
                <a:lnTo>
                  <a:pt x="6642524" y="4981893"/>
                </a:lnTo>
                <a:lnTo>
                  <a:pt x="0" y="498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04581" y="3320274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3" y="0"/>
                </a:lnTo>
                <a:lnTo>
                  <a:pt x="6642523" y="4981893"/>
                </a:lnTo>
                <a:lnTo>
                  <a:pt x="0" y="498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4427501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19273" y="3320274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3" y="0"/>
                </a:lnTo>
                <a:lnTo>
                  <a:pt x="6642523" y="4981893"/>
                </a:lnTo>
                <a:lnTo>
                  <a:pt x="0" y="498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6374" y="3320274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3" y="0"/>
                </a:lnTo>
                <a:lnTo>
                  <a:pt x="6642523" y="4981893"/>
                </a:lnTo>
                <a:lnTo>
                  <a:pt x="0" y="498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4427501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36386" y="3288722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3" y="0"/>
                </a:lnTo>
                <a:lnTo>
                  <a:pt x="6642523" y="4981892"/>
                </a:lnTo>
                <a:lnTo>
                  <a:pt x="0" y="498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99602" y="3288722"/>
            <a:ext cx="6642523" cy="4981892"/>
          </a:xfrm>
          <a:custGeom>
            <a:avLst/>
            <a:gdLst/>
            <a:ahLst/>
            <a:cxnLst/>
            <a:rect l="l" t="t" r="r" b="b"/>
            <a:pathLst>
              <a:path w="6642523" h="4981892">
                <a:moveTo>
                  <a:pt x="0" y="0"/>
                </a:moveTo>
                <a:lnTo>
                  <a:pt x="6642523" y="0"/>
                </a:lnTo>
                <a:lnTo>
                  <a:pt x="6642523" y="4981892"/>
                </a:lnTo>
                <a:lnTo>
                  <a:pt x="0" y="498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4427501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581264"/>
            <a:ext cx="7933111" cy="5305268"/>
          </a:xfrm>
          <a:custGeom>
            <a:avLst/>
            <a:gdLst/>
            <a:ahLst/>
            <a:cxnLst/>
            <a:rect l="l" t="t" r="r" b="b"/>
            <a:pathLst>
              <a:path w="7933111" h="5305268">
                <a:moveTo>
                  <a:pt x="0" y="0"/>
                </a:moveTo>
                <a:lnTo>
                  <a:pt x="7933111" y="0"/>
                </a:lnTo>
                <a:lnTo>
                  <a:pt x="7933111" y="5305269"/>
                </a:lnTo>
                <a:lnTo>
                  <a:pt x="0" y="530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41376"/>
            <a:ext cx="5641628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PROFILE OF THE RESPONDENTS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10482" y="4529445"/>
            <a:ext cx="823084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figure 1, the 10 students put their names, and the 5 students didn’t put their names.</a:t>
            </a: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9427" y="8994775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1</a:t>
            </a:r>
            <a:endParaRPr lang="en-US" sz="220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727607"/>
            <a:ext cx="10047408" cy="5305268"/>
          </a:xfrm>
          <a:custGeom>
            <a:avLst/>
            <a:gdLst/>
            <a:ahLst/>
            <a:cxnLst/>
            <a:rect l="l" t="t" r="r" b="b"/>
            <a:pathLst>
              <a:path w="10047408" h="5305268">
                <a:moveTo>
                  <a:pt x="0" y="0"/>
                </a:moveTo>
                <a:lnTo>
                  <a:pt x="10047408" y="0"/>
                </a:lnTo>
                <a:lnTo>
                  <a:pt x="10047408" y="5305268"/>
                </a:lnTo>
                <a:lnTo>
                  <a:pt x="0" y="5305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41376"/>
            <a:ext cx="5641628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PROFILE OF THE RESPONDENTS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23129" y="5076825"/>
            <a:ext cx="645804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figure 2, 15 male students answer the survey. </a:t>
            </a: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3407" y="9052926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2</a:t>
            </a:r>
            <a:endParaRPr lang="en-US" sz="220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5907" y="3905114"/>
            <a:ext cx="11315084" cy="5006924"/>
          </a:xfrm>
          <a:custGeom>
            <a:avLst/>
            <a:gdLst/>
            <a:ahLst/>
            <a:cxnLst/>
            <a:rect l="l" t="t" r="r" b="b"/>
            <a:pathLst>
              <a:path w="11315084" h="5006924">
                <a:moveTo>
                  <a:pt x="0" y="0"/>
                </a:moveTo>
                <a:lnTo>
                  <a:pt x="11315084" y="0"/>
                </a:lnTo>
                <a:lnTo>
                  <a:pt x="11315084" y="5006925"/>
                </a:lnTo>
                <a:lnTo>
                  <a:pt x="0" y="500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41376"/>
            <a:ext cx="5641628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PROFILE OF THE RESPONDENTS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3400" y="9018659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3</a:t>
            </a:r>
            <a:endParaRPr lang="en-US" sz="2205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68284" y="4318474"/>
            <a:ext cx="530656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figure 3, there are 11 respondents from grade 12, 2 respondents from grade 10, 1 respondent from grade 7, and 1 respondent from college.</a:t>
            </a: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5800" y="3759912"/>
            <a:ext cx="11643903" cy="5006924"/>
          </a:xfrm>
          <a:custGeom>
            <a:avLst/>
            <a:gdLst/>
            <a:ahLst/>
            <a:cxnLst/>
            <a:rect l="l" t="t" r="r" b="b"/>
            <a:pathLst>
              <a:path w="11643903" h="5006924">
                <a:moveTo>
                  <a:pt x="0" y="0"/>
                </a:moveTo>
                <a:lnTo>
                  <a:pt x="11643903" y="0"/>
                </a:lnTo>
                <a:lnTo>
                  <a:pt x="11643903" y="5006925"/>
                </a:lnTo>
                <a:lnTo>
                  <a:pt x="0" y="500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41376"/>
            <a:ext cx="5641628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PROFILE OF THE RESPONDENTS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3400" y="8967946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4</a:t>
            </a:r>
            <a:endParaRPr lang="en-US" sz="2205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49032" y="3721812"/>
            <a:ext cx="5000748" cy="517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figure 4, from section A (BSOA-2A) there’s 1 respondent, in section Benedict there’s 1 respondent, in OLLs there’s 3 respondents, in OLM there’s 1 respondent, in OLMM there’s 4 respondents, in OLOR there’s 2 respondent, in OLHR there’s 1 respondent, in St. Aloysius Gonzaga there’s 1 respondent, and in St. Andrew there’s 1 respondent.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08394" y="3428274"/>
            <a:ext cx="12191851" cy="5471093"/>
          </a:xfrm>
          <a:custGeom>
            <a:avLst/>
            <a:gdLst/>
            <a:ahLst/>
            <a:cxnLst/>
            <a:rect l="l" t="t" r="r" b="b"/>
            <a:pathLst>
              <a:path w="12191851" h="5471093">
                <a:moveTo>
                  <a:pt x="0" y="0"/>
                </a:moveTo>
                <a:lnTo>
                  <a:pt x="12191852" y="0"/>
                </a:lnTo>
                <a:lnTo>
                  <a:pt x="12191852" y="5471093"/>
                </a:lnTo>
                <a:lnTo>
                  <a:pt x="0" y="5471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807" y="2764585"/>
            <a:ext cx="3159175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QUESTIONNAIRES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96523" y="9052926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5</a:t>
            </a:r>
            <a:endParaRPr lang="en-US" sz="220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35482" y="3386253"/>
            <a:ext cx="12017035" cy="5092219"/>
          </a:xfrm>
          <a:custGeom>
            <a:avLst/>
            <a:gdLst/>
            <a:ahLst/>
            <a:cxnLst/>
            <a:rect l="l" t="t" r="r" b="b"/>
            <a:pathLst>
              <a:path w="12017035" h="5092219">
                <a:moveTo>
                  <a:pt x="0" y="0"/>
                </a:moveTo>
                <a:lnTo>
                  <a:pt x="12017036" y="0"/>
                </a:lnTo>
                <a:lnTo>
                  <a:pt x="12017036" y="5092219"/>
                </a:lnTo>
                <a:lnTo>
                  <a:pt x="0" y="509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807" y="2764585"/>
            <a:ext cx="3159175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QUESTIONNAIRES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11762" y="8660227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7</a:t>
            </a:r>
            <a:endParaRPr lang="en-US" sz="220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54974" y="-122789"/>
            <a:ext cx="18685978" cy="18685978"/>
          </a:xfrm>
          <a:custGeom>
            <a:avLst/>
            <a:gdLst/>
            <a:ahLst/>
            <a:cxnLst/>
            <a:rect l="l" t="t" r="r" b="b"/>
            <a:pathLst>
              <a:path w="18685978" h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27802" y="1028700"/>
            <a:ext cx="9340321" cy="10766940"/>
          </a:xfrm>
          <a:custGeom>
            <a:avLst/>
            <a:gdLst/>
            <a:ahLst/>
            <a:cxnLst/>
            <a:rect l="l" t="t" r="r" b="b"/>
            <a:pathLst>
              <a:path w="9340321" h="10766940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64675" y="8438618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48692">
            <a:off x="11468390" y="3044693"/>
            <a:ext cx="3528299" cy="3549689"/>
          </a:xfrm>
          <a:custGeom>
            <a:avLst/>
            <a:gdLst/>
            <a:ahLst/>
            <a:cxnLst/>
            <a:rect l="l" t="t" r="r" b="b"/>
            <a:pathLst>
              <a:path w="3528299" h="3549689">
                <a:moveTo>
                  <a:pt x="0" y="0"/>
                </a:moveTo>
                <a:lnTo>
                  <a:pt x="3528299" y="0"/>
                </a:lnTo>
                <a:lnTo>
                  <a:pt x="3528299" y="3549689"/>
                </a:lnTo>
                <a:lnTo>
                  <a:pt x="0" y="3549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340954"/>
            <a:ext cx="7180820" cy="147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65"/>
              </a:lnSpc>
            </a:pPr>
            <a:r>
              <a:rPr lang="en-US" sz="9335" b="1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TO-DO APP</a:t>
            </a:r>
            <a:endParaRPr lang="en-US" sz="9335" b="1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689423"/>
            <a:ext cx="7044310" cy="109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35"/>
              </a:lnSpc>
            </a:pPr>
            <a:r>
              <a:rPr lang="en-US" sz="6940" b="1">
                <a:solidFill>
                  <a:srgbClr val="47C5FB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PRESENTATION</a:t>
            </a:r>
            <a:endParaRPr lang="en-US" sz="6940" b="1">
              <a:solidFill>
                <a:srgbClr val="47C5FB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838" y="6710583"/>
            <a:ext cx="6618159" cy="43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0"/>
              </a:lnSpc>
            </a:pPr>
            <a:r>
              <a:rPr lang="en-US" sz="3025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Presented by Group 1</a:t>
            </a:r>
            <a:endParaRPr lang="en-US" sz="3025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35482" y="3386253"/>
            <a:ext cx="12017035" cy="5092219"/>
          </a:xfrm>
          <a:custGeom>
            <a:avLst/>
            <a:gdLst/>
            <a:ahLst/>
            <a:cxnLst/>
            <a:rect l="l" t="t" r="r" b="b"/>
            <a:pathLst>
              <a:path w="12017035" h="5092219">
                <a:moveTo>
                  <a:pt x="0" y="0"/>
                </a:moveTo>
                <a:lnTo>
                  <a:pt x="12017036" y="0"/>
                </a:lnTo>
                <a:lnTo>
                  <a:pt x="12017036" y="5092219"/>
                </a:lnTo>
                <a:lnTo>
                  <a:pt x="0" y="509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1185819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RESULT OF THE SURVEY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807" y="2764585"/>
            <a:ext cx="3159175" cy="4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76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QUESTIONNAIRES</a:t>
            </a:r>
            <a:endParaRPr lang="en-US" sz="276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11762" y="8660227"/>
            <a:ext cx="1414616" cy="3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Figure 7</a:t>
            </a:r>
            <a:endParaRPr lang="en-US" sz="220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81400" y="4152900"/>
            <a:ext cx="11185819" cy="100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5"/>
              </a:lnSpc>
            </a:pPr>
            <a:r>
              <a:rPr lang="en-US" sz="9600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THANK YOU!</a:t>
            </a:r>
            <a:endParaRPr lang="en-US" sz="9600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1182568" y="3791375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53317" y="2612976"/>
            <a:ext cx="10660683" cy="6076589"/>
          </a:xfrm>
          <a:custGeom>
            <a:avLst/>
            <a:gdLst/>
            <a:ahLst/>
            <a:cxnLst/>
            <a:rect l="l" t="t" r="r" b="b"/>
            <a:pathLst>
              <a:path w="10660683" h="6076589">
                <a:moveTo>
                  <a:pt x="0" y="0"/>
                </a:moveTo>
                <a:lnTo>
                  <a:pt x="10660683" y="0"/>
                </a:lnTo>
                <a:lnTo>
                  <a:pt x="10660683" y="6076590"/>
                </a:lnTo>
                <a:lnTo>
                  <a:pt x="0" y="607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9050" y="1510685"/>
            <a:ext cx="8624267" cy="113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70"/>
              </a:lnSpc>
            </a:pPr>
            <a:r>
              <a:rPr lang="en-US" sz="724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CONTENT OF THE</a:t>
            </a:r>
            <a:endParaRPr lang="en-US" sz="724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9050" y="2688561"/>
            <a:ext cx="9769024" cy="85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0"/>
              </a:lnSpc>
            </a:pPr>
            <a:r>
              <a:rPr lang="en-US" sz="5410" b="1" dirty="0">
                <a:solidFill>
                  <a:srgbClr val="47C5FB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TO-DO APP PRESENTATION</a:t>
            </a:r>
            <a:endParaRPr lang="en-US" sz="5410" b="1" dirty="0">
              <a:solidFill>
                <a:srgbClr val="47C5FB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584543" y="7634225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8316" y="4205196"/>
            <a:ext cx="9005736" cy="448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Planning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Researching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Sketch of the Design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Designing in Figma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Presentation of the Design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Coding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Checking of the Survey Questionnaire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Survey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777240" lvl="1" indent="-388620" algn="just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Result of the Survey</a:t>
            </a:r>
            <a:endParaRPr lang="en-US" sz="3600" dirty="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283248" y="-4518117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28434" y="3273858"/>
            <a:ext cx="6941267" cy="5205950"/>
          </a:xfrm>
          <a:custGeom>
            <a:avLst/>
            <a:gdLst/>
            <a:ahLst/>
            <a:cxnLst/>
            <a:rect l="l" t="t" r="r" b="b"/>
            <a:pathLst>
              <a:path w="6941267" h="5205950">
                <a:moveTo>
                  <a:pt x="0" y="0"/>
                </a:moveTo>
                <a:lnTo>
                  <a:pt x="6941268" y="0"/>
                </a:lnTo>
                <a:lnTo>
                  <a:pt x="6941268" y="5205950"/>
                </a:lnTo>
                <a:lnTo>
                  <a:pt x="0" y="520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1370" y="3273858"/>
            <a:ext cx="6941267" cy="5205950"/>
          </a:xfrm>
          <a:custGeom>
            <a:avLst/>
            <a:gdLst/>
            <a:ahLst/>
            <a:cxnLst/>
            <a:rect l="l" t="t" r="r" b="b"/>
            <a:pathLst>
              <a:path w="6941267" h="5205950">
                <a:moveTo>
                  <a:pt x="0" y="0"/>
                </a:moveTo>
                <a:lnTo>
                  <a:pt x="6941267" y="0"/>
                </a:lnTo>
                <a:lnTo>
                  <a:pt x="6941267" y="5205950"/>
                </a:lnTo>
                <a:lnTo>
                  <a:pt x="0" y="520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7576817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PLANNING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41262" y="3270605"/>
            <a:ext cx="7098022" cy="5323517"/>
          </a:xfrm>
          <a:custGeom>
            <a:avLst/>
            <a:gdLst/>
            <a:ahLst/>
            <a:cxnLst/>
            <a:rect l="l" t="t" r="r" b="b"/>
            <a:pathLst>
              <a:path w="7098022" h="5323517">
                <a:moveTo>
                  <a:pt x="0" y="0"/>
                </a:moveTo>
                <a:lnTo>
                  <a:pt x="7098022" y="0"/>
                </a:lnTo>
                <a:lnTo>
                  <a:pt x="7098022" y="5323516"/>
                </a:lnTo>
                <a:lnTo>
                  <a:pt x="0" y="532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68426" y="3270605"/>
            <a:ext cx="4563925" cy="5323517"/>
          </a:xfrm>
          <a:custGeom>
            <a:avLst/>
            <a:gdLst/>
            <a:ahLst/>
            <a:cxnLst/>
            <a:rect l="l" t="t" r="r" b="b"/>
            <a:pathLst>
              <a:path w="4563925" h="5323517">
                <a:moveTo>
                  <a:pt x="0" y="0"/>
                </a:moveTo>
                <a:lnTo>
                  <a:pt x="4563925" y="0"/>
                </a:lnTo>
                <a:lnTo>
                  <a:pt x="4563925" y="5323516"/>
                </a:lnTo>
                <a:lnTo>
                  <a:pt x="0" y="5323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55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7576817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RESEARCHING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41532" y="3446912"/>
            <a:ext cx="3975695" cy="4914151"/>
          </a:xfrm>
          <a:custGeom>
            <a:avLst/>
            <a:gdLst/>
            <a:ahLst/>
            <a:cxnLst/>
            <a:rect l="l" t="t" r="r" b="b"/>
            <a:pathLst>
              <a:path w="3975695" h="4914151">
                <a:moveTo>
                  <a:pt x="0" y="0"/>
                </a:moveTo>
                <a:lnTo>
                  <a:pt x="3975696" y="0"/>
                </a:lnTo>
                <a:lnTo>
                  <a:pt x="3975696" y="4914150"/>
                </a:lnTo>
                <a:lnTo>
                  <a:pt x="0" y="491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8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403207" y="3447489"/>
            <a:ext cx="3685613" cy="4914151"/>
          </a:xfrm>
          <a:custGeom>
            <a:avLst/>
            <a:gdLst/>
            <a:ahLst/>
            <a:cxnLst/>
            <a:rect l="l" t="t" r="r" b="b"/>
            <a:pathLst>
              <a:path w="3685613" h="4914151">
                <a:moveTo>
                  <a:pt x="0" y="0"/>
                </a:moveTo>
                <a:lnTo>
                  <a:pt x="3685613" y="0"/>
                </a:lnTo>
                <a:lnTo>
                  <a:pt x="3685613" y="4914151"/>
                </a:lnTo>
                <a:lnTo>
                  <a:pt x="0" y="4914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44874" y="3447489"/>
            <a:ext cx="5234457" cy="4913573"/>
          </a:xfrm>
          <a:custGeom>
            <a:avLst/>
            <a:gdLst/>
            <a:ahLst/>
            <a:cxnLst/>
            <a:rect l="l" t="t" r="r" b="b"/>
            <a:pathLst>
              <a:path w="5234457" h="4913573">
                <a:moveTo>
                  <a:pt x="0" y="0"/>
                </a:moveTo>
                <a:lnTo>
                  <a:pt x="5234458" y="0"/>
                </a:lnTo>
                <a:lnTo>
                  <a:pt x="5234458" y="4913573"/>
                </a:lnTo>
                <a:lnTo>
                  <a:pt x="0" y="491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38225" y="1076325"/>
            <a:ext cx="12770902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SKETCHING OF THE DESIGN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279075"/>
            <a:ext cx="8591803" cy="4687394"/>
          </a:xfrm>
          <a:custGeom>
            <a:avLst/>
            <a:gdLst/>
            <a:ahLst/>
            <a:cxnLst/>
            <a:rect l="l" t="t" r="r" b="b"/>
            <a:pathLst>
              <a:path w="8591803" h="4687394">
                <a:moveTo>
                  <a:pt x="0" y="0"/>
                </a:moveTo>
                <a:lnTo>
                  <a:pt x="8591803" y="0"/>
                </a:lnTo>
                <a:lnTo>
                  <a:pt x="8591803" y="4687394"/>
                </a:lnTo>
                <a:lnTo>
                  <a:pt x="0" y="468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37" b="-14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35398" y="3287629"/>
            <a:ext cx="7423902" cy="4678840"/>
          </a:xfrm>
          <a:custGeom>
            <a:avLst/>
            <a:gdLst/>
            <a:ahLst/>
            <a:cxnLst/>
            <a:rect l="l" t="t" r="r" b="b"/>
            <a:pathLst>
              <a:path w="7423902" h="4678840">
                <a:moveTo>
                  <a:pt x="0" y="0"/>
                </a:moveTo>
                <a:lnTo>
                  <a:pt x="7423902" y="0"/>
                </a:lnTo>
                <a:lnTo>
                  <a:pt x="7423902" y="4678840"/>
                </a:lnTo>
                <a:lnTo>
                  <a:pt x="0" y="467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0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12770902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DESIGNING IN FIGMA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1733" y="3297246"/>
            <a:ext cx="5197983" cy="4964843"/>
          </a:xfrm>
          <a:custGeom>
            <a:avLst/>
            <a:gdLst/>
            <a:ahLst/>
            <a:cxnLst/>
            <a:rect l="l" t="t" r="r" b="b"/>
            <a:pathLst>
              <a:path w="5197983" h="4964843">
                <a:moveTo>
                  <a:pt x="0" y="0"/>
                </a:moveTo>
                <a:lnTo>
                  <a:pt x="5197983" y="0"/>
                </a:lnTo>
                <a:lnTo>
                  <a:pt x="5197983" y="4964843"/>
                </a:lnTo>
                <a:lnTo>
                  <a:pt x="0" y="4964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385" r="-11258" b="-169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46476" y="3297246"/>
            <a:ext cx="6619791" cy="4964843"/>
          </a:xfrm>
          <a:custGeom>
            <a:avLst/>
            <a:gdLst/>
            <a:ahLst/>
            <a:cxnLst/>
            <a:rect l="l" t="t" r="r" b="b"/>
            <a:pathLst>
              <a:path w="6619791" h="4964843">
                <a:moveTo>
                  <a:pt x="0" y="0"/>
                </a:moveTo>
                <a:lnTo>
                  <a:pt x="6619791" y="0"/>
                </a:lnTo>
                <a:lnTo>
                  <a:pt x="6619791" y="4964843"/>
                </a:lnTo>
                <a:lnTo>
                  <a:pt x="0" y="496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758766" y="3297246"/>
            <a:ext cx="5348660" cy="4964843"/>
          </a:xfrm>
          <a:custGeom>
            <a:avLst/>
            <a:gdLst/>
            <a:ahLst/>
            <a:cxnLst/>
            <a:rect l="l" t="t" r="r" b="b"/>
            <a:pathLst>
              <a:path w="5348660" h="4964843">
                <a:moveTo>
                  <a:pt x="0" y="0"/>
                </a:moveTo>
                <a:lnTo>
                  <a:pt x="5348660" y="0"/>
                </a:lnTo>
                <a:lnTo>
                  <a:pt x="5348660" y="4964843"/>
                </a:lnTo>
                <a:lnTo>
                  <a:pt x="0" y="4964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96" r="-107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76325"/>
            <a:ext cx="14721697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PRESENTATION OF THE DESIGN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807" y="247965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5946" y="3173692"/>
            <a:ext cx="7351893" cy="5517342"/>
          </a:xfrm>
          <a:custGeom>
            <a:avLst/>
            <a:gdLst/>
            <a:ahLst/>
            <a:cxnLst/>
            <a:rect l="l" t="t" r="r" b="b"/>
            <a:pathLst>
              <a:path w="7351893" h="5517342">
                <a:moveTo>
                  <a:pt x="0" y="0"/>
                </a:moveTo>
                <a:lnTo>
                  <a:pt x="7351893" y="0"/>
                </a:lnTo>
                <a:lnTo>
                  <a:pt x="7351893" y="5517342"/>
                </a:lnTo>
                <a:lnTo>
                  <a:pt x="0" y="5517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0196606" y="1095586"/>
            <a:ext cx="5517342" cy="9673554"/>
          </a:xfrm>
          <a:custGeom>
            <a:avLst/>
            <a:gdLst/>
            <a:ahLst/>
            <a:cxnLst/>
            <a:rect l="l" t="t" r="r" b="b"/>
            <a:pathLst>
              <a:path w="5517342" h="9673554">
                <a:moveTo>
                  <a:pt x="0" y="0"/>
                </a:moveTo>
                <a:lnTo>
                  <a:pt x="5517343" y="0"/>
                </a:lnTo>
                <a:lnTo>
                  <a:pt x="5517343" y="9673554"/>
                </a:lnTo>
                <a:lnTo>
                  <a:pt x="0" y="9673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076325"/>
            <a:ext cx="4427501" cy="11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CODING</a:t>
            </a:r>
            <a:endParaRPr lang="en-US" sz="7095" b="1" dirty="0">
              <a:solidFill>
                <a:srgbClr val="FFFFFF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WPS Presentation</Application>
  <PresentationFormat>Custom</PresentationFormat>
  <Paragraphs>95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SimSun</vt:lpstr>
      <vt:lpstr>Wingdings</vt:lpstr>
      <vt:lpstr>Helvetica World Bold</vt:lpstr>
      <vt:lpstr>Helvetica World</vt:lpstr>
      <vt:lpstr>Arial</vt:lpstr>
      <vt:lpstr>Calibri</vt:lpstr>
      <vt:lpstr>Microsoft YaHei</vt:lpstr>
      <vt:lpstr>Arial Unicode MS</vt:lpstr>
      <vt:lpstr>Canva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apps</dc:title>
  <dc:creator/>
  <cp:lastModifiedBy>Cindy Fedelin</cp:lastModifiedBy>
  <cp:revision>9</cp:revision>
  <dcterms:created xsi:type="dcterms:W3CDTF">2006-08-16T00:00:00Z</dcterms:created>
  <dcterms:modified xsi:type="dcterms:W3CDTF">2024-10-11T23:48:44Z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9D4BFC1A5A5C473EB052DE04B7A23A28_12</vt:lpwstr>
  </property>
  <property fmtid="{D5CDD505-2E9C-101B-9397-08002B2CF9AE}" pid="3" name="KSOProductBuildVer">
    <vt:lpwstr>1033-12.2.0.18283</vt:lpwstr>
  </property>
</Properties>
</file>